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9" r:id="rId4"/>
    <p:sldId id="262" r:id="rId5"/>
    <p:sldId id="261" r:id="rId6"/>
    <p:sldId id="260" r:id="rId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xienyashi@gmail.com" userId="95cf27c417f9d80b" providerId="Windows Live" clId="Web-{00000000-0000-0000-0000-000000000000}"/>
    <pc:docChg chg="modSld">
      <pc:chgData name="inxienyashi@gmail.com" userId="95cf27c417f9d80b" providerId="Windows Live" clId="Web-{00000000-0000-0000-0000-000000000000}" dt="2026-10-11T18:10:06.483" v="7" actId="1076"/>
      <pc:docMkLst>
        <pc:docMk/>
      </pc:docMkLst>
      <pc:sldChg chg="addSp modSp">
        <pc:chgData name="inxienyashi@gmail.com" userId="95cf27c417f9d80b" providerId="Windows Live" clId="Web-{00000000-0000-0000-0000-000000000000}" dt="2026-10-11T18:10:06.483" v="7" actId="1076"/>
        <pc:sldMkLst>
          <pc:docMk/>
          <pc:sldMk cId="1268688373" sldId="259"/>
        </pc:sldMkLst>
      </pc:sldChg>
      <pc:sldChg chg="modSp">
        <pc:chgData name="inxienyashi@gmail.com" userId="95cf27c417f9d80b" providerId="Windows Live" clId="Web-{00000000-0000-0000-0000-000000000000}" dt="2026-10-11T17:45:47.393" v="2" actId="1076"/>
        <pc:sldMkLst>
          <pc:docMk/>
          <pc:sldMk cId="1556675998" sldId="260"/>
        </pc:sldMkLst>
        <pc:spChg chg="mod">
          <ac:chgData name="inxienyashi@gmail.com" userId="95cf27c417f9d80b" providerId="Windows Live" clId="Web-{00000000-0000-0000-0000-000000000000}" dt="2026-10-11T17:45:47.393" v="2" actId="1076"/>
          <ac:spMkLst>
            <pc:docMk/>
            <pc:sldMk cId="1556675998" sldId="260"/>
            <ac:spMk id="2" creationId="{C2A61CE0-F709-E42B-55D8-A2350E77BA3F}"/>
          </ac:spMkLst>
        </pc:spChg>
      </pc:sldChg>
    </pc:docChg>
  </pc:docChgLst>
  <pc:docChgLst>
    <pc:chgData name="inxienyashi@gmail.com" userId="95cf27c417f9d80b" providerId="Windows Live" clId="Web-{6C9A11D9-7EB2-5E62-DDE7-69234E5DD910}"/>
    <pc:docChg chg="addSld delSld modSld sldOrd">
      <pc:chgData name="inxienyashi@gmail.com" userId="95cf27c417f9d80b" providerId="Windows Live" clId="Web-{6C9A11D9-7EB2-5E62-DDE7-69234E5DD910}" dt="2026-10-11T17:44:19.844" v="806" actId="20577"/>
      <pc:docMkLst>
        <pc:docMk/>
      </pc:docMkLst>
      <pc:sldChg chg="modSp">
        <pc:chgData name="inxienyashi@gmail.com" userId="95cf27c417f9d80b" providerId="Windows Live" clId="Web-{6C9A11D9-7EB2-5E62-DDE7-69234E5DD910}" dt="2026-10-11T17:01:06.745" v="52" actId="20577"/>
        <pc:sldMkLst>
          <pc:docMk/>
          <pc:sldMk cId="4056240702" sldId="256"/>
        </pc:sldMkLst>
        <pc:spChg chg="mod">
          <ac:chgData name="inxienyashi@gmail.com" userId="95cf27c417f9d80b" providerId="Windows Live" clId="Web-{6C9A11D9-7EB2-5E62-DDE7-69234E5DD910}" dt="2026-10-11T17:01:06.745" v="52" actId="20577"/>
          <ac:spMkLst>
            <pc:docMk/>
            <pc:sldMk cId="4056240702" sldId="256"/>
            <ac:spMk id="3" creationId="{7C1CE244-CC2D-3053-2D04-0E1251801ADF}"/>
          </ac:spMkLst>
        </pc:spChg>
      </pc:sldChg>
      <pc:sldChg chg="modSp new">
        <pc:chgData name="inxienyashi@gmail.com" userId="95cf27c417f9d80b" providerId="Windows Live" clId="Web-{6C9A11D9-7EB2-5E62-DDE7-69234E5DD910}" dt="2026-10-11T17:04:51.385" v="81" actId="20577"/>
        <pc:sldMkLst>
          <pc:docMk/>
          <pc:sldMk cId="641813624" sldId="257"/>
        </pc:sldMkLst>
        <pc:spChg chg="mod">
          <ac:chgData name="inxienyashi@gmail.com" userId="95cf27c417f9d80b" providerId="Windows Live" clId="Web-{6C9A11D9-7EB2-5E62-DDE7-69234E5DD910}" dt="2026-10-11T17:04:51.385" v="81" actId="20577"/>
          <ac:spMkLst>
            <pc:docMk/>
            <pc:sldMk cId="641813624" sldId="257"/>
            <ac:spMk id="2" creationId="{E1C2FEDE-0219-667D-031C-973C06BC3362}"/>
          </ac:spMkLst>
        </pc:spChg>
      </pc:sldChg>
      <pc:sldChg chg="modSp new">
        <pc:chgData name="inxienyashi@gmail.com" userId="95cf27c417f9d80b" providerId="Windows Live" clId="Web-{6C9A11D9-7EB2-5E62-DDE7-69234E5DD910}" dt="2026-10-11T17:02:25.420" v="61" actId="20577"/>
        <pc:sldMkLst>
          <pc:docMk/>
          <pc:sldMk cId="1268688373" sldId="259"/>
        </pc:sldMkLst>
        <pc:spChg chg="mod">
          <ac:chgData name="inxienyashi@gmail.com" userId="95cf27c417f9d80b" providerId="Windows Live" clId="Web-{6C9A11D9-7EB2-5E62-DDE7-69234E5DD910}" dt="2026-10-11T17:02:25.420" v="61" actId="20577"/>
          <ac:spMkLst>
            <pc:docMk/>
            <pc:sldMk cId="1268688373" sldId="259"/>
            <ac:spMk id="2" creationId="{86D31226-4204-550D-84FB-D9718C744E24}"/>
          </ac:spMkLst>
        </pc:spChg>
      </pc:sldChg>
      <pc:sldChg chg="addSp delSp modSp new mod ord setBg">
        <pc:chgData name="inxienyashi@gmail.com" userId="95cf27c417f9d80b" providerId="Windows Live" clId="Web-{6C9A11D9-7EB2-5E62-DDE7-69234E5DD910}" dt="2026-10-11T17:44:19.844" v="806" actId="20577"/>
        <pc:sldMkLst>
          <pc:docMk/>
          <pc:sldMk cId="1556675998" sldId="260"/>
        </pc:sldMkLst>
        <pc:spChg chg="mod">
          <ac:chgData name="inxienyashi@gmail.com" userId="95cf27c417f9d80b" providerId="Windows Live" clId="Web-{6C9A11D9-7EB2-5E62-DDE7-69234E5DD910}" dt="2026-10-11T17:35:04.185" v="527"/>
          <ac:spMkLst>
            <pc:docMk/>
            <pc:sldMk cId="1556675998" sldId="260"/>
            <ac:spMk id="2" creationId="{C2A61CE0-F709-E42B-55D8-A2350E77BA3F}"/>
          </ac:spMkLst>
        </pc:spChg>
        <pc:spChg chg="mod">
          <ac:chgData name="inxienyashi@gmail.com" userId="95cf27c417f9d80b" providerId="Windows Live" clId="Web-{6C9A11D9-7EB2-5E62-DDE7-69234E5DD910}" dt="2026-10-11T17:44:19.844" v="806" actId="20577"/>
          <ac:spMkLst>
            <pc:docMk/>
            <pc:sldMk cId="1556675998" sldId="260"/>
            <ac:spMk id="3" creationId="{8632FD0A-10EA-16F8-D7FF-B1FF36EA39E6}"/>
          </ac:spMkLst>
        </pc:spChg>
        <pc:spChg chg="add mod">
          <ac:chgData name="inxienyashi@gmail.com" userId="95cf27c417f9d80b" providerId="Windows Live" clId="Web-{6C9A11D9-7EB2-5E62-DDE7-69234E5DD910}" dt="2026-10-11T17:42:22.131" v="751" actId="1076"/>
          <ac:spMkLst>
            <pc:docMk/>
            <pc:sldMk cId="1556675998" sldId="260"/>
            <ac:spMk id="6" creationId="{C402FD62-49BE-48EE-F4D9-83CE718DF351}"/>
          </ac:spMkLst>
        </pc:spChg>
        <pc:spChg chg="add">
          <ac:chgData name="inxienyashi@gmail.com" userId="95cf27c417f9d80b" providerId="Windows Live" clId="Web-{6C9A11D9-7EB2-5E62-DDE7-69234E5DD910}" dt="2026-10-11T17:35:04.185" v="527"/>
          <ac:spMkLst>
            <pc:docMk/>
            <pc:sldMk cId="1556675998" sldId="260"/>
            <ac:spMk id="16" creationId="{560AFAAC-EA6C-45A9-9E03-C9C9F0193B4F}"/>
          </ac:spMkLst>
        </pc:spChg>
        <pc:spChg chg="add">
          <ac:chgData name="inxienyashi@gmail.com" userId="95cf27c417f9d80b" providerId="Windows Live" clId="Web-{6C9A11D9-7EB2-5E62-DDE7-69234E5DD910}" dt="2026-10-11T17:35:04.185" v="527"/>
          <ac:spMkLst>
            <pc:docMk/>
            <pc:sldMk cId="1556675998" sldId="260"/>
            <ac:spMk id="18" creationId="{83549E37-C86B-4401-90BD-D8BF83859F14}"/>
          </ac:spMkLst>
        </pc:spChg>
        <pc:spChg chg="add">
          <ac:chgData name="inxienyashi@gmail.com" userId="95cf27c417f9d80b" providerId="Windows Live" clId="Web-{6C9A11D9-7EB2-5E62-DDE7-69234E5DD910}" dt="2026-10-11T17:35:04.185" v="527"/>
          <ac:spMkLst>
            <pc:docMk/>
            <pc:sldMk cId="1556675998" sldId="260"/>
            <ac:spMk id="20" creationId="{8A17784E-76D8-4521-A77D-0D2EBB923004}"/>
          </ac:spMkLst>
        </pc:spChg>
        <pc:spChg chg="add">
          <ac:chgData name="inxienyashi@gmail.com" userId="95cf27c417f9d80b" providerId="Windows Live" clId="Web-{6C9A11D9-7EB2-5E62-DDE7-69234E5DD910}" dt="2026-10-11T17:35:04.185" v="527"/>
          <ac:spMkLst>
            <pc:docMk/>
            <pc:sldMk cId="1556675998" sldId="260"/>
            <ac:spMk id="22" creationId="{C0036C6B-F09C-4EAB-AE02-8D056EE74856}"/>
          </ac:spMkLst>
        </pc:spChg>
        <pc:spChg chg="add">
          <ac:chgData name="inxienyashi@gmail.com" userId="95cf27c417f9d80b" providerId="Windows Live" clId="Web-{6C9A11D9-7EB2-5E62-DDE7-69234E5DD910}" dt="2026-10-11T17:35:04.185" v="527"/>
          <ac:spMkLst>
            <pc:docMk/>
            <pc:sldMk cId="1556675998" sldId="260"/>
            <ac:spMk id="24" creationId="{FC8D5885-2804-4D3C-BE31-902E4D3279B0}"/>
          </ac:spMkLst>
        </pc:spChg>
        <pc:picChg chg="add mod ord">
          <ac:chgData name="inxienyashi@gmail.com" userId="95cf27c417f9d80b" providerId="Windows Live" clId="Web-{6C9A11D9-7EB2-5E62-DDE7-69234E5DD910}" dt="2026-10-11T17:35:04.185" v="527"/>
          <ac:picMkLst>
            <pc:docMk/>
            <pc:sldMk cId="1556675998" sldId="260"/>
            <ac:picMk id="4" creationId="{B98010B6-7D0F-5EBB-024E-CD622F4E540E}"/>
          </ac:picMkLst>
        </pc:picChg>
      </pc:sldChg>
      <pc:sldChg chg="addSp delSp modSp new mod setBg">
        <pc:chgData name="inxienyashi@gmail.com" userId="95cf27c417f9d80b" providerId="Windows Live" clId="Web-{6C9A11D9-7EB2-5E62-DDE7-69234E5DD910}" dt="2026-10-11T17:22:35.807" v="428" actId="20577"/>
        <pc:sldMkLst>
          <pc:docMk/>
          <pc:sldMk cId="1480065135" sldId="261"/>
        </pc:sldMkLst>
        <pc:spChg chg="mod">
          <ac:chgData name="inxienyashi@gmail.com" userId="95cf27c417f9d80b" providerId="Windows Live" clId="Web-{6C9A11D9-7EB2-5E62-DDE7-69234E5DD910}" dt="2026-10-11T17:06:01.865" v="108"/>
          <ac:spMkLst>
            <pc:docMk/>
            <pc:sldMk cId="1480065135" sldId="261"/>
            <ac:spMk id="2" creationId="{EAE8A735-B43C-4AFC-E3D0-5F2404ADAE64}"/>
          </ac:spMkLst>
        </pc:spChg>
        <pc:spChg chg="add mod">
          <ac:chgData name="inxienyashi@gmail.com" userId="95cf27c417f9d80b" providerId="Windows Live" clId="Web-{6C9A11D9-7EB2-5E62-DDE7-69234E5DD910}" dt="2026-10-11T17:22:32.447" v="426" actId="20577"/>
          <ac:spMkLst>
            <pc:docMk/>
            <pc:sldMk cId="1480065135" sldId="261"/>
            <ac:spMk id="5" creationId="{9D0FAFF1-BF94-433C-665B-0BBFB873CCF5}"/>
          </ac:spMkLst>
        </pc:spChg>
        <pc:spChg chg="add mod">
          <ac:chgData name="inxienyashi@gmail.com" userId="95cf27c417f9d80b" providerId="Windows Live" clId="Web-{6C9A11D9-7EB2-5E62-DDE7-69234E5DD910}" dt="2026-10-11T17:22:35.807" v="428" actId="20577"/>
          <ac:spMkLst>
            <pc:docMk/>
            <pc:sldMk cId="1480065135" sldId="261"/>
            <ac:spMk id="8" creationId="{88612334-A513-BF84-95B9-AAADD77CF061}"/>
          </ac:spMkLst>
        </pc:spChg>
        <pc:spChg chg="add">
          <ac:chgData name="inxienyashi@gmail.com" userId="95cf27c417f9d80b" providerId="Windows Live" clId="Web-{6C9A11D9-7EB2-5E62-DDE7-69234E5DD910}" dt="2026-10-11T17:06:01.865" v="108"/>
          <ac:spMkLst>
            <pc:docMk/>
            <pc:sldMk cId="1480065135" sldId="261"/>
            <ac:spMk id="11" creationId="{D009D6D5-DAC2-4A8B-A17A-E206B9012D09}"/>
          </ac:spMkLst>
        </pc:spChg>
        <pc:picChg chg="add mod ord">
          <ac:chgData name="inxienyashi@gmail.com" userId="95cf27c417f9d80b" providerId="Windows Live" clId="Web-{6C9A11D9-7EB2-5E62-DDE7-69234E5DD910}" dt="2026-10-11T17:06:01.865" v="108"/>
          <ac:picMkLst>
            <pc:docMk/>
            <pc:sldMk cId="1480065135" sldId="261"/>
            <ac:picMk id="4" creationId="{1A8F9866-0B73-B965-9AA6-154F42735D81}"/>
          </ac:picMkLst>
        </pc:picChg>
      </pc:sldChg>
      <pc:sldChg chg="modSp">
        <pc:chgData name="inxienyashi@gmail.com" userId="95cf27c417f9d80b" providerId="Windows Live" clId="Web-{6C9A11D9-7EB2-5E62-DDE7-69234E5DD910}" dt="2026-10-11T17:30:20.252" v="491" actId="20577"/>
        <pc:sldMkLst>
          <pc:docMk/>
          <pc:sldMk cId="913925069" sldId="262"/>
        </pc:sldMkLst>
        <pc:spChg chg="mod">
          <ac:chgData name="inxienyashi@gmail.com" userId="95cf27c417f9d80b" providerId="Windows Live" clId="Web-{6C9A11D9-7EB2-5E62-DDE7-69234E5DD910}" dt="2026-10-11T17:29:31.233" v="488" actId="20577"/>
          <ac:spMkLst>
            <pc:docMk/>
            <pc:sldMk cId="913925069" sldId="262"/>
            <ac:spMk id="2" creationId="{AC2C5617-66D1-8737-CF13-91CF77F2CC0D}"/>
          </ac:spMkLst>
        </pc:spChg>
        <pc:spChg chg="mod">
          <ac:chgData name="inxienyashi@gmail.com" userId="95cf27c417f9d80b" providerId="Windows Live" clId="Web-{6C9A11D9-7EB2-5E62-DDE7-69234E5DD910}" dt="2026-10-11T17:30:20.252" v="491" actId="20577"/>
          <ac:spMkLst>
            <pc:docMk/>
            <pc:sldMk cId="913925069" sldId="262"/>
            <ac:spMk id="3" creationId="{22C70494-A3AA-89DC-D60B-7604426B52DE}"/>
          </ac:spMkLst>
        </pc:spChg>
      </pc:sldChg>
    </pc:docChg>
  </pc:docChgLst>
  <pc:docChgLst>
    <pc:chgData name="Wojtek Krakowiak" userId="f72a0bb3b8a70e05" providerId="LiveId" clId="{EB2AAE5E-F441-4B21-A173-D9609660A338}"/>
    <pc:docChg chg="undo custSel addSld delSld modSld">
      <pc:chgData name="Wojtek Krakowiak" userId="f72a0bb3b8a70e05" providerId="LiveId" clId="{EB2AAE5E-F441-4B21-A173-D9609660A338}" dt="2026-10-18T10:26:47.404" v="1996" actId="20577"/>
      <pc:docMkLst>
        <pc:docMk/>
      </pc:docMkLst>
      <pc:sldChg chg="addSp delSp modSp mod setBg setClrOvrMap">
        <pc:chgData name="Wojtek Krakowiak" userId="f72a0bb3b8a70e05" providerId="LiveId" clId="{EB2AAE5E-F441-4B21-A173-D9609660A338}" dt="2026-10-18T10:26:47.404" v="1996" actId="20577"/>
        <pc:sldMkLst>
          <pc:docMk/>
          <pc:sldMk cId="4056240702" sldId="256"/>
        </pc:sldMkLst>
        <pc:spChg chg="mod">
          <ac:chgData name="Wojtek Krakowiak" userId="f72a0bb3b8a70e05" providerId="LiveId" clId="{EB2AAE5E-F441-4B21-A173-D9609660A338}" dt="2026-10-18T10:26:47.404" v="1996" actId="20577"/>
          <ac:spMkLst>
            <pc:docMk/>
            <pc:sldMk cId="4056240702" sldId="256"/>
            <ac:spMk id="2" creationId="{1689319D-7D60-4021-C286-E35D6EEF01AD}"/>
          </ac:spMkLst>
        </pc:spChg>
        <pc:spChg chg="mod">
          <ac:chgData name="Wojtek Krakowiak" userId="f72a0bb3b8a70e05" providerId="LiveId" clId="{EB2AAE5E-F441-4B21-A173-D9609660A338}" dt="2026-10-11T18:06:27.671" v="1827" actId="26606"/>
          <ac:spMkLst>
            <pc:docMk/>
            <pc:sldMk cId="4056240702" sldId="256"/>
            <ac:spMk id="3" creationId="{7C1CE244-CC2D-3053-2D04-0E1251801ADF}"/>
          </ac:spMkLst>
        </pc:spChg>
        <pc:spChg chg="add mod">
          <ac:chgData name="Wojtek Krakowiak" userId="f72a0bb3b8a70e05" providerId="LiveId" clId="{EB2AAE5E-F441-4B21-A173-D9609660A338}" dt="2026-10-11T18:25:44.729" v="1970" actId="1076"/>
          <ac:spMkLst>
            <pc:docMk/>
            <pc:sldMk cId="4056240702" sldId="256"/>
            <ac:spMk id="7" creationId="{6C58BA85-841A-3883-F767-063B2AE68CE2}"/>
          </ac:spMkLst>
        </pc:spChg>
        <pc:spChg chg="add">
          <ac:chgData name="Wojtek Krakowiak" userId="f72a0bb3b8a70e05" providerId="LiveId" clId="{EB2AAE5E-F441-4B21-A173-D9609660A338}" dt="2026-10-11T18:06:27.671" v="1827" actId="26606"/>
          <ac:spMkLst>
            <pc:docMk/>
            <pc:sldMk cId="4056240702" sldId="256"/>
            <ac:spMk id="9" creationId="{71B2258F-86CA-4D4D-8270-BC05FCDEBFB3}"/>
          </ac:spMkLst>
        </pc:spChg>
        <pc:picChg chg="add mod ord">
          <ac:chgData name="Wojtek Krakowiak" userId="f72a0bb3b8a70e05" providerId="LiveId" clId="{EB2AAE5E-F441-4B21-A173-D9609660A338}" dt="2026-10-11T18:06:27.671" v="1827" actId="26606"/>
          <ac:picMkLst>
            <pc:docMk/>
            <pc:sldMk cId="4056240702" sldId="256"/>
            <ac:picMk id="4" creationId="{47907E2C-3CEC-D536-F5D3-CCB93263C849}"/>
          </ac:picMkLst>
        </pc:picChg>
      </pc:sldChg>
      <pc:sldChg chg="addSp delSp modSp mod setBg setClrOvrMap">
        <pc:chgData name="Wojtek Krakowiak" userId="f72a0bb3b8a70e05" providerId="LiveId" clId="{EB2AAE5E-F441-4B21-A173-D9609660A338}" dt="2026-10-11T18:26:27.754" v="1985" actId="1076"/>
        <pc:sldMkLst>
          <pc:docMk/>
          <pc:sldMk cId="641813624" sldId="257"/>
        </pc:sldMkLst>
        <pc:spChg chg="mod">
          <ac:chgData name="Wojtek Krakowiak" userId="f72a0bb3b8a70e05" providerId="LiveId" clId="{EB2AAE5E-F441-4B21-A173-D9609660A338}" dt="2026-10-11T18:01:35.191" v="1824" actId="113"/>
          <ac:spMkLst>
            <pc:docMk/>
            <pc:sldMk cId="641813624" sldId="257"/>
            <ac:spMk id="2" creationId="{E1C2FEDE-0219-667D-031C-973C06BC3362}"/>
          </ac:spMkLst>
        </pc:spChg>
        <pc:spChg chg="mod">
          <ac:chgData name="Wojtek Krakowiak" userId="f72a0bb3b8a70e05" providerId="LiveId" clId="{EB2AAE5E-F441-4B21-A173-D9609660A338}" dt="2026-10-11T18:01:28.358" v="1822" actId="113"/>
          <ac:spMkLst>
            <pc:docMk/>
            <pc:sldMk cId="641813624" sldId="257"/>
            <ac:spMk id="3" creationId="{E041D6CA-2951-3ADE-5FAF-D75D37B90FE2}"/>
          </ac:spMkLst>
        </pc:spChg>
        <pc:spChg chg="add mod">
          <ac:chgData name="Wojtek Krakowiak" userId="f72a0bb3b8a70e05" providerId="LiveId" clId="{EB2AAE5E-F441-4B21-A173-D9609660A338}" dt="2026-10-11T18:26:27.754" v="1985" actId="1076"/>
          <ac:spMkLst>
            <pc:docMk/>
            <pc:sldMk cId="641813624" sldId="257"/>
            <ac:spMk id="6" creationId="{C59CC741-24B4-0B92-9BA7-EB1B627B6E7B}"/>
          </ac:spMkLst>
        </pc:spChg>
        <pc:spChg chg="add">
          <ac:chgData name="Wojtek Krakowiak" userId="f72a0bb3b8a70e05" providerId="LiveId" clId="{EB2AAE5E-F441-4B21-A173-D9609660A338}" dt="2026-10-11T18:01:18.437" v="1819" actId="26606"/>
          <ac:spMkLst>
            <pc:docMk/>
            <pc:sldMk cId="641813624" sldId="257"/>
            <ac:spMk id="13" creationId="{9228552E-C8B1-4A80-8448-0787CE0FC704}"/>
          </ac:spMkLst>
        </pc:spChg>
        <pc:picChg chg="add mod ord">
          <ac:chgData name="Wojtek Krakowiak" userId="f72a0bb3b8a70e05" providerId="LiveId" clId="{EB2AAE5E-F441-4B21-A173-D9609660A338}" dt="2026-10-11T18:01:18.437" v="1819" actId="26606"/>
          <ac:picMkLst>
            <pc:docMk/>
            <pc:sldMk cId="641813624" sldId="257"/>
            <ac:picMk id="4" creationId="{433E227C-3C42-8710-E5D1-78C5480A42D1}"/>
          </ac:picMkLst>
        </pc:picChg>
      </pc:sldChg>
      <pc:sldChg chg="addSp delSp modSp mod setBg">
        <pc:chgData name="Wojtek Krakowiak" userId="f72a0bb3b8a70e05" providerId="LiveId" clId="{EB2AAE5E-F441-4B21-A173-D9609660A338}" dt="2026-10-12T21:26:48.092" v="1989" actId="20577"/>
        <pc:sldMkLst>
          <pc:docMk/>
          <pc:sldMk cId="1268688373" sldId="259"/>
        </pc:sldMkLst>
        <pc:spChg chg="mod ord">
          <ac:chgData name="Wojtek Krakowiak" userId="f72a0bb3b8a70e05" providerId="LiveId" clId="{EB2AAE5E-F441-4B21-A173-D9609660A338}" dt="2026-10-12T21:26:40.710" v="1987" actId="20577"/>
          <ac:spMkLst>
            <pc:docMk/>
            <pc:sldMk cId="1268688373" sldId="259"/>
            <ac:spMk id="2" creationId="{86D31226-4204-550D-84FB-D9718C744E24}"/>
          </ac:spMkLst>
        </pc:spChg>
        <pc:spChg chg="mod ord">
          <ac:chgData name="Wojtek Krakowiak" userId="f72a0bb3b8a70e05" providerId="LiveId" clId="{EB2AAE5E-F441-4B21-A173-D9609660A338}" dt="2026-10-12T21:26:48.092" v="1989" actId="20577"/>
          <ac:spMkLst>
            <pc:docMk/>
            <pc:sldMk cId="1268688373" sldId="259"/>
            <ac:spMk id="3" creationId="{CCFEA252-6CF6-B26D-E8AC-1F3E48C3700D}"/>
          </ac:spMkLst>
        </pc:spChg>
        <pc:spChg chg="add mod">
          <ac:chgData name="Wojtek Krakowiak" userId="f72a0bb3b8a70e05" providerId="LiveId" clId="{EB2AAE5E-F441-4B21-A173-D9609660A338}" dt="2026-10-11T18:18:31.532" v="1869" actId="1076"/>
          <ac:spMkLst>
            <pc:docMk/>
            <pc:sldMk cId="1268688373" sldId="259"/>
            <ac:spMk id="7" creationId="{95E1F0E7-AE5C-43ED-8999-6AD2A5983E6E}"/>
          </ac:spMkLst>
        </pc:spChg>
        <pc:spChg chg="add mod">
          <ac:chgData name="Wojtek Krakowiak" userId="f72a0bb3b8a70e05" providerId="LiveId" clId="{EB2AAE5E-F441-4B21-A173-D9609660A338}" dt="2026-10-11T18:20:08.032" v="1886" actId="14100"/>
          <ac:spMkLst>
            <pc:docMk/>
            <pc:sldMk cId="1268688373" sldId="259"/>
            <ac:spMk id="12" creationId="{C4383114-7463-8B76-570F-9B9CB9DDDD07}"/>
          </ac:spMkLst>
        </pc:spChg>
        <pc:spChg chg="add">
          <ac:chgData name="Wojtek Krakowiak" userId="f72a0bb3b8a70e05" providerId="LiveId" clId="{EB2AAE5E-F441-4B21-A173-D9609660A338}" dt="2026-10-11T18:11:11.329" v="1842" actId="26606"/>
          <ac:spMkLst>
            <pc:docMk/>
            <pc:sldMk cId="1268688373" sldId="259"/>
            <ac:spMk id="35" creationId="{E36BB3C5-822B-45E1-A81E-5CC3176C61A1}"/>
          </ac:spMkLst>
        </pc:spChg>
        <pc:spChg chg="add">
          <ac:chgData name="Wojtek Krakowiak" userId="f72a0bb3b8a70e05" providerId="LiveId" clId="{EB2AAE5E-F441-4B21-A173-D9609660A338}" dt="2026-10-11T18:11:11.329" v="1842" actId="26606"/>
          <ac:spMkLst>
            <pc:docMk/>
            <pc:sldMk cId="1268688373" sldId="259"/>
            <ac:spMk id="37" creationId="{FB39ECA9-4CDE-4883-98E8-287E905E9F07}"/>
          </ac:spMkLst>
        </pc:spChg>
        <pc:spChg chg="add">
          <ac:chgData name="Wojtek Krakowiak" userId="f72a0bb3b8a70e05" providerId="LiveId" clId="{EB2AAE5E-F441-4B21-A173-D9609660A338}" dt="2026-10-11T18:11:11.329" v="1842" actId="26606"/>
          <ac:spMkLst>
            <pc:docMk/>
            <pc:sldMk cId="1268688373" sldId="259"/>
            <ac:spMk id="39" creationId="{A67483D0-BAEB-4927-88AD-76F5DA8468DE}"/>
          </ac:spMkLst>
        </pc:spChg>
        <pc:spChg chg="add">
          <ac:chgData name="Wojtek Krakowiak" userId="f72a0bb3b8a70e05" providerId="LiveId" clId="{EB2AAE5E-F441-4B21-A173-D9609660A338}" dt="2026-10-11T18:11:11.329" v="1842" actId="26606"/>
          <ac:spMkLst>
            <pc:docMk/>
            <pc:sldMk cId="1268688373" sldId="259"/>
            <ac:spMk id="41" creationId="{0DBB7B12-4298-4CFB-B539-44A91C930328}"/>
          </ac:spMkLst>
        </pc:spChg>
        <pc:picChg chg="add mod ord">
          <ac:chgData name="Wojtek Krakowiak" userId="f72a0bb3b8a70e05" providerId="LiveId" clId="{EB2AAE5E-F441-4B21-A173-D9609660A338}" dt="2026-10-11T18:11:11.329" v="1842" actId="26606"/>
          <ac:picMkLst>
            <pc:docMk/>
            <pc:sldMk cId="1268688373" sldId="259"/>
            <ac:picMk id="4" creationId="{70AB02F8-0F0A-2143-68B2-ABA90B6CBDA0}"/>
          </ac:picMkLst>
        </pc:picChg>
        <pc:picChg chg="add mod ord">
          <ac:chgData name="Wojtek Krakowiak" userId="f72a0bb3b8a70e05" providerId="LiveId" clId="{EB2AAE5E-F441-4B21-A173-D9609660A338}" dt="2026-10-11T18:11:08.503" v="1841" actId="14100"/>
          <ac:picMkLst>
            <pc:docMk/>
            <pc:sldMk cId="1268688373" sldId="259"/>
            <ac:picMk id="6" creationId="{A2C175D4-D344-C509-0F47-F4076F0A3E24}"/>
          </ac:picMkLst>
        </pc:picChg>
      </pc:sldChg>
      <pc:sldChg chg="addSp modSp mod">
        <pc:chgData name="Wojtek Krakowiak" userId="f72a0bb3b8a70e05" providerId="LiveId" clId="{EB2AAE5E-F441-4B21-A173-D9609660A338}" dt="2026-10-11T18:24:23.479" v="1951" actId="1076"/>
        <pc:sldMkLst>
          <pc:docMk/>
          <pc:sldMk cId="1556675998" sldId="260"/>
        </pc:sldMkLst>
        <pc:spChg chg="add mod">
          <ac:chgData name="Wojtek Krakowiak" userId="f72a0bb3b8a70e05" providerId="LiveId" clId="{EB2AAE5E-F441-4B21-A173-D9609660A338}" dt="2026-10-11T18:24:23.479" v="1951" actId="1076"/>
          <ac:spMkLst>
            <pc:docMk/>
            <pc:sldMk cId="1556675998" sldId="260"/>
            <ac:spMk id="7" creationId="{2E2E7DD3-E531-9337-446A-B56AE7123B61}"/>
          </ac:spMkLst>
        </pc:spChg>
      </pc:sldChg>
      <pc:sldChg chg="addSp modSp mod">
        <pc:chgData name="Wojtek Krakowiak" userId="f72a0bb3b8a70e05" providerId="LiveId" clId="{EB2AAE5E-F441-4B21-A173-D9609660A338}" dt="2026-10-11T18:22:31.901" v="1928" actId="1076"/>
        <pc:sldMkLst>
          <pc:docMk/>
          <pc:sldMk cId="1480065135" sldId="261"/>
        </pc:sldMkLst>
        <pc:spChg chg="add mod">
          <ac:chgData name="Wojtek Krakowiak" userId="f72a0bb3b8a70e05" providerId="LiveId" clId="{EB2AAE5E-F441-4B21-A173-D9609660A338}" dt="2026-10-11T18:22:31.901" v="1928" actId="1076"/>
          <ac:spMkLst>
            <pc:docMk/>
            <pc:sldMk cId="1480065135" sldId="261"/>
            <ac:spMk id="7" creationId="{C26ADA43-FFC6-FCA7-14C8-B6F909ECEA89}"/>
          </ac:spMkLst>
        </pc:spChg>
      </pc:sldChg>
      <pc:sldChg chg="addSp delSp modSp new mod setBg">
        <pc:chgData name="Wojtek Krakowiak" userId="f72a0bb3b8a70e05" providerId="LiveId" clId="{EB2AAE5E-F441-4B21-A173-D9609660A338}" dt="2026-10-11T18:21:15.230" v="1908" actId="14100"/>
        <pc:sldMkLst>
          <pc:docMk/>
          <pc:sldMk cId="913925069" sldId="262"/>
        </pc:sldMkLst>
        <pc:spChg chg="mod">
          <ac:chgData name="Wojtek Krakowiak" userId="f72a0bb3b8a70e05" providerId="LiveId" clId="{EB2AAE5E-F441-4B21-A173-D9609660A338}" dt="2026-10-11T17:59:55.838" v="1814" actId="26606"/>
          <ac:spMkLst>
            <pc:docMk/>
            <pc:sldMk cId="913925069" sldId="262"/>
            <ac:spMk id="2" creationId="{AC2C5617-66D1-8737-CF13-91CF77F2CC0D}"/>
          </ac:spMkLst>
        </pc:spChg>
        <pc:spChg chg="mod">
          <ac:chgData name="Wojtek Krakowiak" userId="f72a0bb3b8a70e05" providerId="LiveId" clId="{EB2AAE5E-F441-4B21-A173-D9609660A338}" dt="2026-10-11T17:59:55.838" v="1814" actId="26606"/>
          <ac:spMkLst>
            <pc:docMk/>
            <pc:sldMk cId="913925069" sldId="262"/>
            <ac:spMk id="3" creationId="{22C70494-A3AA-89DC-D60B-7604426B52DE}"/>
          </ac:spMkLst>
        </pc:spChg>
        <pc:spChg chg="add mod">
          <ac:chgData name="Wojtek Krakowiak" userId="f72a0bb3b8a70e05" providerId="LiveId" clId="{EB2AAE5E-F441-4B21-A173-D9609660A338}" dt="2026-10-11T18:21:15.230" v="1908" actId="14100"/>
          <ac:spMkLst>
            <pc:docMk/>
            <pc:sldMk cId="913925069" sldId="262"/>
            <ac:spMk id="6" creationId="{86D1F8C3-A999-690E-B7CC-6A6686334E06}"/>
          </ac:spMkLst>
        </pc:spChg>
        <pc:spChg chg="add">
          <ac:chgData name="Wojtek Krakowiak" userId="f72a0bb3b8a70e05" providerId="LiveId" clId="{EB2AAE5E-F441-4B21-A173-D9609660A338}" dt="2026-10-11T17:59:55.838" v="1814" actId="26606"/>
          <ac:spMkLst>
            <pc:docMk/>
            <pc:sldMk cId="913925069" sldId="262"/>
            <ac:spMk id="56" creationId="{C0A1ED06-4733-4020-9C60-81D4D801408D}"/>
          </ac:spMkLst>
        </pc:spChg>
        <pc:spChg chg="add">
          <ac:chgData name="Wojtek Krakowiak" userId="f72a0bb3b8a70e05" providerId="LiveId" clId="{EB2AAE5E-F441-4B21-A173-D9609660A338}" dt="2026-10-11T17:59:55.838" v="1814" actId="26606"/>
          <ac:spMkLst>
            <pc:docMk/>
            <pc:sldMk cId="913925069" sldId="262"/>
            <ac:spMk id="57" creationId="{B0CA3509-3AF9-45FE-93ED-57BB5D5E8E07}"/>
          </ac:spMkLst>
        </pc:spChg>
        <pc:picChg chg="add mod ord">
          <ac:chgData name="Wojtek Krakowiak" userId="f72a0bb3b8a70e05" providerId="LiveId" clId="{EB2AAE5E-F441-4B21-A173-D9609660A338}" dt="2026-10-11T17:59:55.838" v="1814" actId="26606"/>
          <ac:picMkLst>
            <pc:docMk/>
            <pc:sldMk cId="913925069" sldId="262"/>
            <ac:picMk id="4" creationId="{8DD176B0-BCDB-437E-6051-DB194FA5B935}"/>
          </ac:picMkLst>
        </pc:picChg>
      </pc:sldChg>
    </pc:docChg>
  </pc:docChgLst>
  <pc:docChgLst>
    <pc:chgData name="Guest User" providerId="Windows Live" clId="Web-{A35FB292-E7D3-2905-B3CA-DC15A657B01B}"/>
    <pc:docChg chg="modSld">
      <pc:chgData name="Guest User" userId="" providerId="Windows Live" clId="Web-{A35FB292-E7D3-2905-B3CA-DC15A657B01B}" dt="2026-10-12T17:08:04.749" v="6" actId="20577"/>
      <pc:docMkLst>
        <pc:docMk/>
      </pc:docMkLst>
      <pc:sldChg chg="modSp">
        <pc:chgData name="Guest User" userId="" providerId="Windows Live" clId="Web-{A35FB292-E7D3-2905-B3CA-DC15A657B01B}" dt="2026-10-12T17:08:04.749" v="6" actId="20577"/>
        <pc:sldMkLst>
          <pc:docMk/>
          <pc:sldMk cId="4056240702" sldId="256"/>
        </pc:sldMkLst>
        <pc:spChg chg="mod">
          <ac:chgData name="Guest User" userId="" providerId="Windows Live" clId="Web-{A35FB292-E7D3-2905-B3CA-DC15A657B01B}" dt="2026-10-12T17:08:04.749" v="6" actId="20577"/>
          <ac:spMkLst>
            <pc:docMk/>
            <pc:sldMk cId="4056240702" sldId="256"/>
            <ac:spMk id="3" creationId="{7C1CE244-CC2D-3053-2D04-0E1251801ADF}"/>
          </ac:spMkLst>
        </pc:spChg>
      </pc:sldChg>
      <pc:sldChg chg="modSp">
        <pc:chgData name="Guest User" userId="" providerId="Windows Live" clId="Web-{A35FB292-E7D3-2905-B3CA-DC15A657B01B}" dt="2026-10-12T17:07:52.218" v="3" actId="20577"/>
        <pc:sldMkLst>
          <pc:docMk/>
          <pc:sldMk cId="1556675998" sldId="260"/>
        </pc:sldMkLst>
        <pc:spChg chg="mod">
          <ac:chgData name="Guest User" userId="" providerId="Windows Live" clId="Web-{A35FB292-E7D3-2905-B3CA-DC15A657B01B}" dt="2026-10-12T17:07:52.218" v="3" actId="20577"/>
          <ac:spMkLst>
            <pc:docMk/>
            <pc:sldMk cId="1556675998" sldId="260"/>
            <ac:spMk id="3" creationId="{8632FD0A-10EA-16F8-D7FF-B1FF36EA39E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30D92C-943A-4C7C-939D-01E354AE07E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B040DD-4608-44FE-8840-9830CE03F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136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3DAB4FF-B359-1610-CEB9-324059643F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59726D1-01F8-ADE2-A0CD-01764C7E1B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DD56720-F495-5435-9B75-031BA0A9E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84EC0-4D02-4850-AB3D-368AE089581A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0525E3C-15C2-6603-CC25-71F2CFD70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F9D7455-01E2-A5E0-4F8B-0EAF9ED18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DDA58-6309-4D61-AC88-E5363FC04D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81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FBE3541-104F-102E-92D8-141F153A4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B6DDF7D-7180-0DFA-0945-43A5C57B0B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AD0F2C2-CDAF-AB67-1A58-C8F09ADB7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84EC0-4D02-4850-AB3D-368AE089581A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1E091F8-445C-7C63-7318-DB94955E9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43C1B6D-C74E-A9D9-4D3D-E7653230F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DDA58-6309-4D61-AC88-E5363FC04D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835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2BCD9C3-B05B-D1BC-3B76-D3169C23E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CCB0BB7-BBA4-FBBB-AE02-1649E5071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9D49262-C639-AD32-2FC8-9334E6B6B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84EC0-4D02-4850-AB3D-368AE089581A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C8423EE-4051-1288-2F8E-A7838EC93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6741B98-9812-5D8A-439A-2BA3E77E3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DDA58-6309-4D61-AC88-E5363FC04D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881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9FA8244-7457-A7E7-4120-3DB31AF43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1DB904-C0FE-CF29-E8C7-7ACEDA3E06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530EB69-2BBD-72D7-53BD-7E99CC10AC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E79A81BC-A2D2-1FD4-45A2-A98DF86E9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84EC0-4D02-4850-AB3D-368AE089581A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5FA3C58-3A47-3631-876F-0CD559E85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AB067C2-5335-7565-40EF-05B184D08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DDA58-6309-4D61-AC88-E5363FC04D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362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A4FC11A-1F47-FA2E-C5DA-C63BDB76C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3E6FB93-0B63-B3A3-91BB-355B419DB4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4C28788-58CC-C775-A3D3-6DE50E1F03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8D858CBD-06E8-8B3E-E9A9-EC62ACAA7F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9A32C1B0-4E03-D70C-34D4-71CF4D98C5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A302B7C1-3D1B-CB96-78AA-337F29418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84EC0-4D02-4850-AB3D-368AE089581A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E7C91E28-8B44-9BC2-C2A6-2CDD45CC8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52D8C7C2-C3CF-F617-BE17-B191022F9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DDA58-6309-4D61-AC88-E5363FC04D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86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AC3DC46-2106-8A82-38CE-E0FD6344D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88096BAE-2BE6-671C-8E98-38A5C9F94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84EC0-4D02-4850-AB3D-368AE089581A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02ADC2D5-3A17-9C01-1316-528C3C08A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61ED9BE-CD22-38C8-D4D2-117261459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DDA58-6309-4D61-AC88-E5363FC04D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631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BA377892-AE8A-3F39-8534-793F81BAC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84EC0-4D02-4850-AB3D-368AE089581A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6801063E-F7F9-6FEF-00BB-A9BE687A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022C17E-CB90-CCDE-B902-FE6CC919F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DDA58-6309-4D61-AC88-E5363FC04D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571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2E03F87-52E2-AB97-8D08-F84170A62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6670315-E0A2-9E04-3921-6C91D28DD1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F4C3ED7-C180-462C-4493-82BBDC145F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6F812C3-956E-04CD-8B02-E27A74D3A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84EC0-4D02-4850-AB3D-368AE089581A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3A6241C-A9C3-C5D9-2D8D-236EB5FA5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BD455721-F5AB-E692-2983-64DD53363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DDA58-6309-4D61-AC88-E5363FC04D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575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DEEBAB3-45B5-64F8-F04E-186CF333C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A4959738-86A5-3324-DEB1-A047CF907F2B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2668A11-8C9C-DAF4-A17C-F14B93DD37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6DE9D01-59CC-C75C-96CA-B9AA56EE1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84EC0-4D02-4850-AB3D-368AE089581A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E625272-40FD-B009-7BE7-20E2A6359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A7A1E3C-33D8-EA6E-D9BB-245567170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DDA58-6309-4D61-AC88-E5363FC04D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683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95827F9-491C-E89A-CFCB-E5E6F00EB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FEE41FBA-851F-E9A6-F9EC-60BDA6DA09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95FCA16-99E8-8958-8242-F7E3470EF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84EC0-4D02-4850-AB3D-368AE089581A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752BAD8-5B75-8230-971A-96EDA4E66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DE7CCB9-9753-233C-3F06-DD0B79C9F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DDA58-6309-4D61-AC88-E5363FC04D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046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4B15E-67B2-74BD-F84E-B708770414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74ABB1C2-00B8-95B3-8031-95F143D7EE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6F538CD-7349-4905-3C30-BEA952768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84EC0-4D02-4850-AB3D-368AE089581A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5D68838-517D-031C-8561-EDAF2B64C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84A7BEC-026C-BBCB-0D30-FF0906326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DDA58-6309-4D61-AC88-E5363FC04D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089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FF421C5E-E55B-1F3E-8C32-CFD4865A9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E9E27EE-CAAC-075F-B5C0-31C1232AA2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C47945E-A79C-6094-2D7C-C2591A4198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984EC0-4D02-4850-AB3D-368AE089581A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08294F4-936E-7464-CDAA-CA8DFED19E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823CF93-BE13-51AD-2615-489BA1318B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2DDA58-6309-4D61-AC88-E5363FC04D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836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az 3" descr="United States of america national Holiday or American Independence Day,  Design Background banner with statue of liberty, map and American flag in  modern retro style 29329584 Vector Art at Vecteezy">
            <a:extLst>
              <a:ext uri="{FF2B5EF4-FFF2-40B4-BE49-F238E27FC236}">
                <a16:creationId xmlns:a16="http://schemas.microsoft.com/office/drawing/2014/main" id="{47907E2C-3CEC-D536-F5D3-CCB93263C84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l="6667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1689319D-7D60-4021-C286-E35D6EEF01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pl-PL" dirty="0" err="1">
                <a:solidFill>
                  <a:srgbClr val="FFFFFF"/>
                </a:solidFill>
              </a:rPr>
              <a:t>Recent</a:t>
            </a:r>
            <a:r>
              <a:rPr lang="pl-PL" dirty="0">
                <a:solidFill>
                  <a:srgbClr val="FFFFFF"/>
                </a:solidFill>
              </a:rPr>
              <a:t> American </a:t>
            </a:r>
            <a:r>
              <a:rPr lang="pl-PL" dirty="0" err="1">
                <a:solidFill>
                  <a:srgbClr val="FFFFFF"/>
                </a:solidFill>
              </a:rPr>
              <a:t>History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C1CE244-CC2D-3053-2D04-0E1251801A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1600" dirty="0">
                <a:solidFill>
                  <a:srgbClr val="FFFFFF"/>
                </a:solidFill>
              </a:rPr>
              <a:t>Wojciech Krakowiak; </a:t>
            </a:r>
            <a:r>
              <a:rPr lang="en-US" sz="1600" dirty="0" err="1">
                <a:solidFill>
                  <a:srgbClr val="FFFFFF"/>
                </a:solidFill>
              </a:rPr>
              <a:t>Ilaryon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Korneu</a:t>
            </a:r>
            <a:r>
              <a:rPr lang="en-US" sz="1600" dirty="0">
                <a:solidFill>
                  <a:srgbClr val="FFFFFF"/>
                </a:solidFill>
              </a:rPr>
              <a:t> 3Aj</a:t>
            </a:r>
          </a:p>
          <a:p>
            <a:endParaRPr lang="en-US" sz="1100" dirty="0">
              <a:solidFill>
                <a:srgbClr val="FFFFFF"/>
              </a:solidFill>
            </a:endParaRPr>
          </a:p>
          <a:p>
            <a:endParaRPr lang="en-US" sz="1100" dirty="0">
              <a:solidFill>
                <a:srgbClr val="FFFFFF"/>
              </a:solidFill>
            </a:endParaRPr>
          </a:p>
          <a:p>
            <a:r>
              <a:rPr lang="en-US" sz="1100" dirty="0">
                <a:solidFill>
                  <a:srgbClr val="FFFFFF"/>
                </a:solidFill>
              </a:rPr>
              <a:t>  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6C58BA85-841A-3883-F767-063B2AE68CE2}"/>
              </a:ext>
            </a:extLst>
          </p:cNvPr>
          <p:cNvSpPr txBox="1"/>
          <p:nvPr/>
        </p:nvSpPr>
        <p:spPr>
          <a:xfrm>
            <a:off x="10668000" y="6581000"/>
            <a:ext cx="161620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i="1"/>
              <a:t>Źródło: </a:t>
            </a:r>
            <a:r>
              <a:rPr lang="en-US" sz="1200"/>
              <a:t>vecteezy.com</a:t>
            </a:r>
          </a:p>
        </p:txBody>
      </p:sp>
    </p:spTree>
    <p:extLst>
      <p:ext uri="{BB962C8B-B14F-4D97-AF65-F5344CB8AC3E}">
        <p14:creationId xmlns:p14="http://schemas.microsoft.com/office/powerpoint/2010/main" val="40562407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8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az 3" descr="The Cold War Hasn't Ended Yet. Only the Battlefield Has Changed - শুদ্ধস্বর">
            <a:extLst>
              <a:ext uri="{FF2B5EF4-FFF2-40B4-BE49-F238E27FC236}">
                <a16:creationId xmlns:a16="http://schemas.microsoft.com/office/drawing/2014/main" id="{433E227C-3C42-8710-E5D1-78C5480A42D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t="19065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C2FEDE-0219-667D-031C-973C06BC3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45274"/>
            <a:ext cx="10515600" cy="1325563"/>
          </a:xfrm>
        </p:spPr>
        <p:txBody>
          <a:bodyPr>
            <a:normAutofit/>
          </a:bodyPr>
          <a:lstStyle/>
          <a:p>
            <a:r>
              <a:rPr lang="pl-PL" b="1">
                <a:solidFill>
                  <a:srgbClr val="FFFFFF"/>
                </a:solidFill>
              </a:rPr>
              <a:t>How </a:t>
            </a:r>
            <a:r>
              <a:rPr lang="pl-PL" b="1" err="1">
                <a:solidFill>
                  <a:srgbClr val="FFFFFF"/>
                </a:solidFill>
              </a:rPr>
              <a:t>did</a:t>
            </a:r>
            <a:r>
              <a:rPr lang="pl-PL" b="1">
                <a:solidFill>
                  <a:srgbClr val="FFFFFF"/>
                </a:solidFill>
              </a:rPr>
              <a:t> the </a:t>
            </a:r>
            <a:r>
              <a:rPr lang="pl-PL" b="1" err="1">
                <a:solidFill>
                  <a:srgbClr val="FFFFFF"/>
                </a:solidFill>
              </a:rPr>
              <a:t>Cold</a:t>
            </a:r>
            <a:r>
              <a:rPr lang="pl-PL" b="1">
                <a:solidFill>
                  <a:srgbClr val="FFFFFF"/>
                </a:solidFill>
              </a:rPr>
              <a:t> War start</a:t>
            </a:r>
            <a:endParaRPr lang="en-GB" b="1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41D6CA-2951-3ADE-5FAF-D75D37B90F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1816100"/>
            <a:ext cx="11353800" cy="4351338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FFFF"/>
                </a:solidFill>
              </a:rPr>
              <a:t>It began with a disagreement between western powers and the USSR during Yalta and Potsdam Conferences</a:t>
            </a:r>
          </a:p>
          <a:p>
            <a:r>
              <a:rPr lang="en-GB" sz="2400" b="1" dirty="0">
                <a:solidFill>
                  <a:srgbClr val="FFFFFF"/>
                </a:solidFill>
              </a:rPr>
              <a:t>Stalin led USSR installed communist governments in eastern European countries</a:t>
            </a:r>
          </a:p>
          <a:p>
            <a:r>
              <a:rPr lang="en-GB" sz="2400" b="1" dirty="0">
                <a:solidFill>
                  <a:srgbClr val="FFFFFF"/>
                </a:solidFill>
              </a:rPr>
              <a:t>The US offered military and financial aid for countries that were under threat of communism </a:t>
            </a:r>
          </a:p>
          <a:p>
            <a:r>
              <a:rPr lang="pl-PL" sz="2400" b="1" dirty="0">
                <a:solidFill>
                  <a:srgbClr val="FFFFFF"/>
                </a:solidFill>
              </a:rPr>
              <a:t>The Berlin </a:t>
            </a:r>
            <a:r>
              <a:rPr lang="pl-PL" sz="2400" b="1" dirty="0" err="1">
                <a:solidFill>
                  <a:srgbClr val="FFFFFF"/>
                </a:solidFill>
              </a:rPr>
              <a:t>Blockade</a:t>
            </a:r>
            <a:r>
              <a:rPr lang="pl-PL" sz="2400" b="1" dirty="0">
                <a:solidFill>
                  <a:srgbClr val="FFFFFF"/>
                </a:solidFill>
              </a:rPr>
              <a:t> (1948–1949) – The USSR </a:t>
            </a:r>
            <a:r>
              <a:rPr lang="pl-PL" sz="2400" b="1" dirty="0" err="1">
                <a:solidFill>
                  <a:srgbClr val="FFFFFF"/>
                </a:solidFill>
              </a:rPr>
              <a:t>blocked</a:t>
            </a:r>
            <a:r>
              <a:rPr lang="pl-PL" sz="2400" b="1" dirty="0">
                <a:solidFill>
                  <a:srgbClr val="FFFFFF"/>
                </a:solidFill>
              </a:rPr>
              <a:t> land </a:t>
            </a:r>
            <a:r>
              <a:rPr lang="pl-PL" sz="2400" b="1" dirty="0" err="1">
                <a:solidFill>
                  <a:srgbClr val="FFFFFF"/>
                </a:solidFill>
              </a:rPr>
              <a:t>access</a:t>
            </a:r>
            <a:r>
              <a:rPr lang="pl-PL" sz="2400" b="1" dirty="0">
                <a:solidFill>
                  <a:srgbClr val="FFFFFF"/>
                </a:solidFill>
              </a:rPr>
              <a:t> to West Berlin. The Western </a:t>
            </a:r>
            <a:r>
              <a:rPr lang="pl-PL" sz="2400" b="1" dirty="0" err="1">
                <a:solidFill>
                  <a:srgbClr val="FFFFFF"/>
                </a:solidFill>
              </a:rPr>
              <a:t>Allies</a:t>
            </a:r>
            <a:r>
              <a:rPr lang="pl-PL" sz="2400" b="1" dirty="0">
                <a:solidFill>
                  <a:srgbClr val="FFFFFF"/>
                </a:solidFill>
              </a:rPr>
              <a:t> </a:t>
            </a:r>
            <a:r>
              <a:rPr lang="pl-PL" sz="2400" b="1" dirty="0" err="1">
                <a:solidFill>
                  <a:srgbClr val="FFFFFF"/>
                </a:solidFill>
              </a:rPr>
              <a:t>responded</a:t>
            </a:r>
            <a:r>
              <a:rPr lang="pl-PL" sz="2400" b="1" dirty="0">
                <a:solidFill>
                  <a:srgbClr val="FFFFFF"/>
                </a:solidFill>
              </a:rPr>
              <a:t> with the Berlin </a:t>
            </a:r>
            <a:r>
              <a:rPr lang="pl-PL" sz="2400" b="1" dirty="0" err="1">
                <a:solidFill>
                  <a:srgbClr val="FFFFFF"/>
                </a:solidFill>
              </a:rPr>
              <a:t>Airlift</a:t>
            </a:r>
            <a:r>
              <a:rPr lang="pl-PL" sz="2400" b="1" dirty="0">
                <a:solidFill>
                  <a:srgbClr val="FFFFFF"/>
                </a:solidFill>
              </a:rPr>
              <a:t>, </a:t>
            </a:r>
            <a:r>
              <a:rPr lang="pl-PL" sz="2400" b="1" dirty="0" err="1">
                <a:solidFill>
                  <a:srgbClr val="FFFFFF"/>
                </a:solidFill>
              </a:rPr>
              <a:t>supplying</a:t>
            </a:r>
            <a:r>
              <a:rPr lang="pl-PL" sz="2400" b="1" dirty="0">
                <a:solidFill>
                  <a:srgbClr val="FFFFFF"/>
                </a:solidFill>
              </a:rPr>
              <a:t> the </a:t>
            </a:r>
            <a:r>
              <a:rPr lang="pl-PL" sz="2400" b="1" dirty="0" err="1">
                <a:solidFill>
                  <a:srgbClr val="FFFFFF"/>
                </a:solidFill>
              </a:rPr>
              <a:t>city</a:t>
            </a:r>
            <a:r>
              <a:rPr lang="pl-PL" sz="2400" b="1" dirty="0">
                <a:solidFill>
                  <a:srgbClr val="FFFFFF"/>
                </a:solidFill>
              </a:rPr>
              <a:t> by </a:t>
            </a:r>
            <a:r>
              <a:rPr lang="pl-PL" sz="2400" b="1" dirty="0" err="1">
                <a:solidFill>
                  <a:srgbClr val="FFFFFF"/>
                </a:solidFill>
              </a:rPr>
              <a:t>air</a:t>
            </a:r>
            <a:r>
              <a:rPr lang="pl-PL" sz="2400" b="1" dirty="0">
                <a:solidFill>
                  <a:srgbClr val="FFFFFF"/>
                </a:solidFill>
              </a:rPr>
              <a:t> </a:t>
            </a:r>
            <a:r>
              <a:rPr lang="pl-PL" sz="2400" b="1" dirty="0" err="1">
                <a:solidFill>
                  <a:srgbClr val="FFFFFF"/>
                </a:solidFill>
              </a:rPr>
              <a:t>until</a:t>
            </a:r>
            <a:r>
              <a:rPr lang="pl-PL" sz="2400" b="1" dirty="0">
                <a:solidFill>
                  <a:srgbClr val="FFFFFF"/>
                </a:solidFill>
              </a:rPr>
              <a:t> the </a:t>
            </a:r>
            <a:r>
              <a:rPr lang="pl-PL" sz="2400" b="1" dirty="0" err="1">
                <a:solidFill>
                  <a:srgbClr val="FFFFFF"/>
                </a:solidFill>
              </a:rPr>
              <a:t>blockade</a:t>
            </a:r>
            <a:r>
              <a:rPr lang="pl-PL" sz="2400" b="1" dirty="0">
                <a:solidFill>
                  <a:srgbClr val="FFFFFF"/>
                </a:solidFill>
              </a:rPr>
              <a:t> </a:t>
            </a:r>
            <a:r>
              <a:rPr lang="pl-PL" sz="2400" b="1" dirty="0" err="1">
                <a:solidFill>
                  <a:srgbClr val="FFFFFF"/>
                </a:solidFill>
              </a:rPr>
              <a:t>ended</a:t>
            </a:r>
            <a:endParaRPr lang="en-GB" sz="2400" b="1" dirty="0">
              <a:solidFill>
                <a:srgbClr val="FFFFFF"/>
              </a:solidFill>
            </a:endParaRPr>
          </a:p>
          <a:p>
            <a:r>
              <a:rPr lang="en-GB" sz="2400" b="1" dirty="0">
                <a:solidFill>
                  <a:srgbClr val="FFFFFF"/>
                </a:solidFill>
              </a:rPr>
              <a:t>After that both the western and eastern side formed alliances (NATO and Warsaw Pact)</a:t>
            </a:r>
          </a:p>
          <a:p>
            <a:endParaRPr lang="en-GB" sz="2400" dirty="0">
              <a:solidFill>
                <a:srgbClr val="FFFFFF"/>
              </a:solidFill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C59CC741-24B4-0B92-9BA7-EB1B627B6E7B}"/>
              </a:ext>
            </a:extLst>
          </p:cNvPr>
          <p:cNvSpPr txBox="1"/>
          <p:nvPr/>
        </p:nvSpPr>
        <p:spPr>
          <a:xfrm>
            <a:off x="10274046" y="6581001"/>
            <a:ext cx="19179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i="1"/>
              <a:t>Źródło: </a:t>
            </a:r>
            <a:r>
              <a:rPr lang="en-US" sz="1200"/>
              <a:t>shuddhashar.com</a:t>
            </a:r>
          </a:p>
        </p:txBody>
      </p:sp>
    </p:spTree>
    <p:extLst>
      <p:ext uri="{BB962C8B-B14F-4D97-AF65-F5344CB8AC3E}">
        <p14:creationId xmlns:p14="http://schemas.microsoft.com/office/powerpoint/2010/main" val="6418136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E36BB3C5-822B-45E1-A81E-5CC3176C61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Obraz 5" descr="Western Bloc | Historica Wiki | Fandom">
            <a:extLst>
              <a:ext uri="{FF2B5EF4-FFF2-40B4-BE49-F238E27FC236}">
                <a16:creationId xmlns:a16="http://schemas.microsoft.com/office/drawing/2014/main" id="{A2C175D4-D344-C509-0F47-F4076F0A3E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09" r="3465" b="-3"/>
          <a:stretch>
            <a:fillRect/>
          </a:stretch>
        </p:blipFill>
        <p:spPr>
          <a:xfrm>
            <a:off x="579264" y="365141"/>
            <a:ext cx="6288262" cy="3063875"/>
          </a:xfrm>
          <a:prstGeom prst="rect">
            <a:avLst/>
          </a:prstGeom>
        </p:spPr>
      </p:pic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FB39ECA9-4CDE-4883-98E8-287E905E9F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263" y="3630934"/>
            <a:ext cx="6288261" cy="2546028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D31226-4204-550D-84FB-D9718C744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849689"/>
            <a:ext cx="2111122" cy="2105025"/>
          </a:xfrm>
        </p:spPr>
        <p:txBody>
          <a:bodyPr>
            <a:normAutofit/>
          </a:bodyPr>
          <a:lstStyle/>
          <a:p>
            <a:r>
              <a:rPr lang="en-GB" sz="2400" dirty="0"/>
              <a:t>Western and Eastern Bloc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67483D0-BAEB-4927-88AD-76F5DA846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494" y="456572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DBB7B12-4298-4CFB-B539-44A91C930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94346" y="4893056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EA252-6CF6-B26D-E8AC-1F3E48C370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0563" y="3849688"/>
            <a:ext cx="3315810" cy="2105025"/>
          </a:xfrm>
        </p:spPr>
        <p:txBody>
          <a:bodyPr anchor="ctr">
            <a:normAutofit/>
          </a:bodyPr>
          <a:lstStyle/>
          <a:p>
            <a:r>
              <a:rPr lang="en-GB" sz="1600" dirty="0"/>
              <a:t>The iron curtain divided Europe into two separate block</a:t>
            </a:r>
          </a:p>
          <a:p>
            <a:r>
              <a:rPr lang="en-GB" sz="1600" dirty="0"/>
              <a:t>The </a:t>
            </a:r>
            <a:r>
              <a:rPr lang="en-GB" sz="1600"/>
              <a:t>western bloc </a:t>
            </a:r>
            <a:r>
              <a:rPr lang="en-GB" sz="1600" dirty="0"/>
              <a:t>was more liberal and richer compared to it’s eastern counterpart</a:t>
            </a:r>
          </a:p>
          <a:p>
            <a:r>
              <a:rPr lang="en-GB" sz="1600" dirty="0"/>
              <a:t>Both sides of the silent conflict were in possession of nuclear weapons  </a:t>
            </a:r>
          </a:p>
        </p:txBody>
      </p:sp>
      <p:pic>
        <p:nvPicPr>
          <p:cNvPr id="4" name="Obraz 3" descr="Map-of-Europe-by-flags-1950-1200x992">
            <a:extLst>
              <a:ext uri="{FF2B5EF4-FFF2-40B4-BE49-F238E27FC236}">
                <a16:creationId xmlns:a16="http://schemas.microsoft.com/office/drawing/2014/main" id="{70AB02F8-0F0A-2143-68B2-ABA90B6CBD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977" r="18226" b="-2"/>
          <a:stretch>
            <a:fillRect/>
          </a:stretch>
        </p:blipFill>
        <p:spPr>
          <a:xfrm>
            <a:off x="7048500" y="365109"/>
            <a:ext cx="4621006" cy="5811838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95E1F0E7-AE5C-43ED-8999-6AD2A5983E6E}"/>
              </a:ext>
            </a:extLst>
          </p:cNvPr>
          <p:cNvSpPr txBox="1"/>
          <p:nvPr/>
        </p:nvSpPr>
        <p:spPr>
          <a:xfrm>
            <a:off x="10254115" y="5954713"/>
            <a:ext cx="14279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i="1"/>
              <a:t>Źródło: imgur.com</a:t>
            </a:r>
            <a:endParaRPr lang="en-US" sz="1200" i="1"/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C4383114-7463-8B76-570F-9B9CB9DDDD07}"/>
              </a:ext>
            </a:extLst>
          </p:cNvPr>
          <p:cNvSpPr txBox="1"/>
          <p:nvPr/>
        </p:nvSpPr>
        <p:spPr>
          <a:xfrm>
            <a:off x="5296090" y="3152001"/>
            <a:ext cx="1571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i="1"/>
              <a:t>Źródło: </a:t>
            </a:r>
            <a:r>
              <a:rPr lang="en-US" sz="1200"/>
              <a:t>fandom.com</a:t>
            </a:r>
          </a:p>
        </p:txBody>
      </p:sp>
    </p:spTree>
    <p:extLst>
      <p:ext uri="{BB962C8B-B14F-4D97-AF65-F5344CB8AC3E}">
        <p14:creationId xmlns:p14="http://schemas.microsoft.com/office/powerpoint/2010/main" val="1268688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6" name="Rectangle 49">
            <a:extLst>
              <a:ext uri="{FF2B5EF4-FFF2-40B4-BE49-F238E27FC236}">
                <a16:creationId xmlns:a16="http://schemas.microsoft.com/office/drawing/2014/main" id="{C0A1ED06-4733-4020-9C60-81D4D8014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1">
            <a:extLst>
              <a:ext uri="{FF2B5EF4-FFF2-40B4-BE49-F238E27FC236}">
                <a16:creationId xmlns:a16="http://schemas.microsoft.com/office/drawing/2014/main" id="{B0CA3509-3AF9-45FE-93ED-57BB5D5E8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7388" y="181576"/>
            <a:ext cx="11823637" cy="65010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az 3" descr="Cold War graphic">
            <a:extLst>
              <a:ext uri="{FF2B5EF4-FFF2-40B4-BE49-F238E27FC236}">
                <a16:creationId xmlns:a16="http://schemas.microsoft.com/office/drawing/2014/main" id="{8DD176B0-BCDB-437E-6051-DB194FA5B93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rcRect r="3133" b="-1"/>
          <a:stretch>
            <a:fillRect/>
          </a:stretch>
        </p:blipFill>
        <p:spPr>
          <a:xfrm>
            <a:off x="180975" y="182880"/>
            <a:ext cx="11823637" cy="6499784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AC2C5617-66D1-8737-CF13-91CF77F2C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5195"/>
            <a:ext cx="10165218" cy="2806506"/>
          </a:xfrm>
        </p:spPr>
        <p:txBody>
          <a:bodyPr anchor="b">
            <a:normAutofit/>
          </a:bodyPr>
          <a:lstStyle/>
          <a:p>
            <a:r>
              <a:rPr lang="en-GB" sz="4000" b="1">
                <a:solidFill>
                  <a:srgbClr val="FFFFFF"/>
                </a:solidFill>
              </a:rPr>
              <a:t>Arms Race</a:t>
            </a:r>
            <a:endParaRPr lang="en-US" sz="4000" b="1">
              <a:solidFill>
                <a:srgbClr val="FFFFFF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2C70494-A3AA-89DC-D60B-7604426B52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526300"/>
            <a:ext cx="10165218" cy="258845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GB" sz="1900">
                <a:solidFill>
                  <a:srgbClr val="FFFFFF"/>
                </a:solidFill>
              </a:rPr>
              <a:t>As long as two sides existed they were on the verge of a nuclear war</a:t>
            </a:r>
          </a:p>
          <a:p>
            <a:r>
              <a:rPr lang="en-GB" sz="1900">
                <a:solidFill>
                  <a:srgbClr val="FFFFFF"/>
                </a:solidFill>
              </a:rPr>
              <a:t>Some of the most advanced pieces of military equipment developed during this period are:</a:t>
            </a:r>
          </a:p>
          <a:p>
            <a:pPr lvl="1"/>
            <a:r>
              <a:rPr lang="pl-PL" sz="1900">
                <a:solidFill>
                  <a:srgbClr val="FFFFFF"/>
                </a:solidFill>
              </a:rPr>
              <a:t>Lockheed SR-71 </a:t>
            </a:r>
            <a:r>
              <a:rPr lang="pl-PL" sz="1900" err="1">
                <a:solidFill>
                  <a:srgbClr val="FFFFFF"/>
                </a:solidFill>
              </a:rPr>
              <a:t>Blackbird</a:t>
            </a:r>
            <a:endParaRPr lang="en-GB" sz="1900">
              <a:solidFill>
                <a:srgbClr val="FFFFFF"/>
              </a:solidFill>
            </a:endParaRPr>
          </a:p>
          <a:p>
            <a:pPr lvl="1"/>
            <a:r>
              <a:rPr lang="pl-PL" sz="1900">
                <a:solidFill>
                  <a:srgbClr val="FFFFFF"/>
                </a:solidFill>
              </a:rPr>
              <a:t>Lockheed F-117 </a:t>
            </a:r>
            <a:r>
              <a:rPr lang="pl-PL" sz="1900" err="1">
                <a:solidFill>
                  <a:srgbClr val="FFFFFF"/>
                </a:solidFill>
              </a:rPr>
              <a:t>Nighthawk</a:t>
            </a:r>
            <a:endParaRPr lang="en-GB" sz="1900">
              <a:solidFill>
                <a:srgbClr val="FFFFFF"/>
              </a:solidFill>
            </a:endParaRPr>
          </a:p>
          <a:p>
            <a:pPr lvl="1"/>
            <a:r>
              <a:rPr lang="pl-PL" sz="1900">
                <a:solidFill>
                  <a:srgbClr val="FFFFFF"/>
                </a:solidFill>
              </a:rPr>
              <a:t>Radar Duga</a:t>
            </a:r>
            <a:endParaRPr lang="en-GB" sz="1900">
              <a:solidFill>
                <a:srgbClr val="FFFFFF"/>
              </a:solidFill>
            </a:endParaRPr>
          </a:p>
          <a:p>
            <a:pPr lvl="1"/>
            <a:r>
              <a:rPr lang="pl-PL" sz="1900">
                <a:solidFill>
                  <a:srgbClr val="FFFFFF"/>
                </a:solidFill>
              </a:rPr>
              <a:t>KH-9 HEXAGON</a:t>
            </a:r>
            <a:endParaRPr lang="en-GB" sz="1900">
              <a:solidFill>
                <a:srgbClr val="FFFFFF"/>
              </a:solidFill>
            </a:endParaRPr>
          </a:p>
          <a:p>
            <a:r>
              <a:rPr lang="en-US" sz="1900">
                <a:solidFill>
                  <a:srgbClr val="FFFFFF"/>
                </a:solidFill>
              </a:rPr>
              <a:t>This arms race has come to an end after the collapse of the Soviet Union in 1991</a:t>
            </a:r>
            <a:endParaRPr lang="en-GB" sz="1900">
              <a:solidFill>
                <a:srgbClr val="FFFFFF"/>
              </a:solidFill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86D1F8C3-A999-690E-B7CC-6A6686334E06}"/>
              </a:ext>
            </a:extLst>
          </p:cNvPr>
          <p:cNvSpPr txBox="1"/>
          <p:nvPr/>
        </p:nvSpPr>
        <p:spPr>
          <a:xfrm>
            <a:off x="9937178" y="6405665"/>
            <a:ext cx="20802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i="1">
                <a:solidFill>
                  <a:schemeClr val="bg1"/>
                </a:solidFill>
              </a:rPr>
              <a:t>Źródło: </a:t>
            </a:r>
            <a:r>
              <a:rPr lang="en-US" sz="1200">
                <a:solidFill>
                  <a:schemeClr val="bg1"/>
                </a:solidFill>
              </a:rPr>
              <a:t>boardgamegeek.com</a:t>
            </a:r>
          </a:p>
        </p:txBody>
      </p:sp>
    </p:spTree>
    <p:extLst>
      <p:ext uri="{BB962C8B-B14F-4D97-AF65-F5344CB8AC3E}">
        <p14:creationId xmlns:p14="http://schemas.microsoft.com/office/powerpoint/2010/main" val="913925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E8A735-B43C-4AFC-E3D0-5F2404ADA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en-GB"/>
              <a:t>Space Race and the Moon Landing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8612334-A513-BF84-95B9-AAADD77CF0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252114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r>
              <a:rPr lang="en-US" sz="2000"/>
              <a:t>Technological race with the USSR as part of the Cold War</a:t>
            </a:r>
          </a:p>
          <a:p>
            <a:r>
              <a:rPr lang="en-US" sz="2000"/>
              <a:t>USSR sends the first person to space (1961)</a:t>
            </a:r>
          </a:p>
          <a:p>
            <a:r>
              <a:rPr lang="en-US" sz="2000"/>
              <a:t>The US sends the </a:t>
            </a:r>
            <a:r>
              <a:rPr lang="en-US" sz="2000" b="1"/>
              <a:t>Apollo 11</a:t>
            </a:r>
            <a:r>
              <a:rPr lang="en-US" sz="2000"/>
              <a:t> mission to the Moon in 1969</a:t>
            </a:r>
          </a:p>
          <a:p>
            <a:r>
              <a:rPr lang="en-US" sz="2000"/>
              <a:t>Neil Armstrong</a:t>
            </a:r>
          </a:p>
          <a:p>
            <a:r>
              <a:rPr lang="en-US" sz="2000"/>
              <a:t>Buzz Aldrin</a:t>
            </a:r>
          </a:p>
          <a:p>
            <a:r>
              <a:rPr lang="en-US" sz="2000"/>
              <a:t>Michael Collins</a:t>
            </a:r>
            <a:br>
              <a:rPr lang="en-US" sz="2000"/>
            </a:br>
            <a:endParaRPr lang="en-US" sz="2000"/>
          </a:p>
        </p:txBody>
      </p:sp>
      <p:pic>
        <p:nvPicPr>
          <p:cNvPr id="4" name="Content Placeholder 3" descr="Apollo 11 - Wikipedia">
            <a:extLst>
              <a:ext uri="{FF2B5EF4-FFF2-40B4-BE49-F238E27FC236}">
                <a16:creationId xmlns:a16="http://schemas.microsoft.com/office/drawing/2014/main" id="{1A8F9866-0B73-B965-9AA6-154F42735D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940" r="4060"/>
          <a:stretch>
            <a:fillRect/>
          </a:stretch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D0FAFF1-BF94-433C-665B-0BBFB873CCF5}"/>
              </a:ext>
            </a:extLst>
          </p:cNvPr>
          <p:cNvSpPr txBox="1"/>
          <p:nvPr/>
        </p:nvSpPr>
        <p:spPr>
          <a:xfrm>
            <a:off x="305719" y="5583519"/>
            <a:ext cx="5921541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i="1">
                <a:solidFill>
                  <a:schemeClr val="bg2">
                    <a:lumMod val="25000"/>
                  </a:schemeClr>
                </a:solidFill>
                <a:latin typeface="Book Antiqua"/>
              </a:rPr>
              <a:t>"One small step for man, one giant leap for mankind" - Neil Armstrong, 1969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C26ADA43-FFC6-FCA7-14C8-B6F909ECEA89}"/>
              </a:ext>
            </a:extLst>
          </p:cNvPr>
          <p:cNvSpPr txBox="1"/>
          <p:nvPr/>
        </p:nvSpPr>
        <p:spPr>
          <a:xfrm>
            <a:off x="10417302" y="6580991"/>
            <a:ext cx="177165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i="1">
                <a:solidFill>
                  <a:schemeClr val="bg1"/>
                </a:solidFill>
              </a:rPr>
              <a:t>Źródło: </a:t>
            </a:r>
            <a:r>
              <a:rPr lang="en-US" sz="1200">
                <a:solidFill>
                  <a:schemeClr val="bg1"/>
                </a:solidFill>
              </a:rPr>
              <a:t>en.wikipedia.org</a:t>
            </a:r>
          </a:p>
        </p:txBody>
      </p:sp>
    </p:spTree>
    <p:extLst>
      <p:ext uri="{BB962C8B-B14F-4D97-AF65-F5344CB8AC3E}">
        <p14:creationId xmlns:p14="http://schemas.microsoft.com/office/powerpoint/2010/main" val="1480065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560AFAAC-EA6C-45A9-9E03-C9C9F0193B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Martin Luther King – civil rights leader, master of resiliency &gt; Vance Air  Force Base &gt; Article Display">
            <a:extLst>
              <a:ext uri="{FF2B5EF4-FFF2-40B4-BE49-F238E27FC236}">
                <a16:creationId xmlns:a16="http://schemas.microsoft.com/office/drawing/2014/main" id="{B98010B6-7D0F-5EBB-024E-CD622F4E540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2058"/>
          <a:stretch>
            <a:fillRect/>
          </a:stretch>
        </p:blipFill>
        <p:spPr>
          <a:xfrm>
            <a:off x="4883022" y="10"/>
            <a:ext cx="7308978" cy="6857990"/>
          </a:xfrm>
          <a:custGeom>
            <a:avLst/>
            <a:gdLst/>
            <a:ahLst/>
            <a:cxnLst/>
            <a:rect l="l" t="t" r="r" b="b"/>
            <a:pathLst>
              <a:path w="7308978" h="6858000">
                <a:moveTo>
                  <a:pt x="0" y="0"/>
                </a:moveTo>
                <a:lnTo>
                  <a:pt x="7308978" y="0"/>
                </a:lnTo>
                <a:lnTo>
                  <a:pt x="7308978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8" y="4741056"/>
                  <a:pt x="1212978" y="3429000"/>
                </a:cubicBezTo>
                <a:cubicBezTo>
                  <a:pt x="1212978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18" name="Freeform: Shape 17">
            <a:extLst>
              <a:ext uri="{FF2B5EF4-FFF2-40B4-BE49-F238E27FC236}">
                <a16:creationId xmlns:a16="http://schemas.microsoft.com/office/drawing/2014/main" id="{83549E37-C86B-4401-90BD-D8BF83859F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3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3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3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3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" name="Freeform: Shape 19">
            <a:extLst>
              <a:ext uri="{FF2B5EF4-FFF2-40B4-BE49-F238E27FC236}">
                <a16:creationId xmlns:a16="http://schemas.microsoft.com/office/drawing/2014/main" id="{8A17784E-76D8-4521-A77D-0D2EBB9230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86857" cy="6858000"/>
          </a:xfrm>
          <a:custGeom>
            <a:avLst/>
            <a:gdLst>
              <a:gd name="connsiteX0" fmla="*/ 0 w 6086857"/>
              <a:gd name="connsiteY0" fmla="*/ 0 h 6858000"/>
              <a:gd name="connsiteX1" fmla="*/ 4873879 w 6086857"/>
              <a:gd name="connsiteY1" fmla="*/ 0 h 6858000"/>
              <a:gd name="connsiteX2" fmla="*/ 4936862 w 6086857"/>
              <a:gd name="connsiteY2" fmla="*/ 69271 h 6858000"/>
              <a:gd name="connsiteX3" fmla="*/ 6086857 w 6086857"/>
              <a:gd name="connsiteY3" fmla="*/ 3429000 h 6858000"/>
              <a:gd name="connsiteX4" fmla="*/ 4936862 w 6086857"/>
              <a:gd name="connsiteY4" fmla="*/ 6788730 h 6858000"/>
              <a:gd name="connsiteX5" fmla="*/ 4873879 w 6086857"/>
              <a:gd name="connsiteY5" fmla="*/ 6858000 h 6858000"/>
              <a:gd name="connsiteX6" fmla="*/ 0 w 608685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6857" h="6858000">
                <a:moveTo>
                  <a:pt x="0" y="0"/>
                </a:moveTo>
                <a:lnTo>
                  <a:pt x="4873879" y="0"/>
                </a:lnTo>
                <a:lnTo>
                  <a:pt x="4936862" y="69271"/>
                </a:lnTo>
                <a:cubicBezTo>
                  <a:pt x="5647388" y="929100"/>
                  <a:pt x="6086857" y="2116944"/>
                  <a:pt x="6086857" y="3429000"/>
                </a:cubicBezTo>
                <a:cubicBezTo>
                  <a:pt x="6086857" y="4741056"/>
                  <a:pt x="5647388" y="5928900"/>
                  <a:pt x="4936862" y="6788730"/>
                </a:cubicBezTo>
                <a:lnTo>
                  <a:pt x="487387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A61CE0-F709-E42B-55D8-A2350E77B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464" y="765048"/>
            <a:ext cx="5307584" cy="1243584"/>
          </a:xfrm>
        </p:spPr>
        <p:txBody>
          <a:bodyPr anchor="ctr">
            <a:noAutofit/>
          </a:bodyPr>
          <a:lstStyle/>
          <a:p>
            <a:r>
              <a:rPr lang="en-GB"/>
              <a:t>Civil Rights Movement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0036C6B-F09C-4EAB-AE02-8D056EE748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24325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C8D5885-2804-4D3C-BE31-902E4D32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7769" y="2195336"/>
            <a:ext cx="498348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2FD0A-10EA-16F8-D7FF-B1FF36EA39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904" y="2212133"/>
            <a:ext cx="5065776" cy="34023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2000"/>
              <a:t>Opposition of the "</a:t>
            </a:r>
            <a:r>
              <a:rPr lang="en-GB" sz="2000" b="1"/>
              <a:t>Jim Crow Laws</a:t>
            </a:r>
            <a:r>
              <a:rPr lang="en-GB" sz="2000"/>
              <a:t>"</a:t>
            </a:r>
          </a:p>
          <a:p>
            <a:r>
              <a:rPr lang="en-GB" sz="2000"/>
              <a:t>Abolishing </a:t>
            </a:r>
            <a:r>
              <a:rPr lang="en-GB" sz="2000" b="1"/>
              <a:t>Racial Segregation</a:t>
            </a:r>
          </a:p>
          <a:p>
            <a:r>
              <a:rPr lang="en-GB" sz="2000" b="1"/>
              <a:t>Disenfranchisement</a:t>
            </a:r>
            <a:r>
              <a:rPr lang="en-GB" sz="2000"/>
              <a:t> – restriction of voting rights for certain groups of people</a:t>
            </a:r>
          </a:p>
          <a:p>
            <a:r>
              <a:rPr lang="en-GB" sz="2000"/>
              <a:t>Martin Luther King Jr.</a:t>
            </a:r>
          </a:p>
          <a:p>
            <a:r>
              <a:rPr lang="en-GB" sz="2000"/>
              <a:t>Rosa Parks – Montgomery Bus Boycott</a:t>
            </a:r>
          </a:p>
          <a:p>
            <a:r>
              <a:rPr lang="en-GB" sz="2000"/>
              <a:t>Greensbury Sit-Ins and the Sit-In movement</a:t>
            </a:r>
          </a:p>
          <a:p>
            <a:r>
              <a:rPr lang="en-GB" sz="2000"/>
              <a:t>Led to the Civil Rights Act of 1968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02FD62-49BE-48EE-F4D9-83CE718DF351}"/>
              </a:ext>
            </a:extLst>
          </p:cNvPr>
          <p:cNvSpPr txBox="1"/>
          <p:nvPr/>
        </p:nvSpPr>
        <p:spPr>
          <a:xfrm>
            <a:off x="375903" y="5784045"/>
            <a:ext cx="4918910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i="1">
                <a:solidFill>
                  <a:schemeClr val="bg2">
                    <a:lumMod val="25000"/>
                  </a:schemeClr>
                </a:solidFill>
                <a:latin typeface="Book Antiqua"/>
              </a:rPr>
              <a:t>"I have a dream... " - Martin Luther King Jr., 1963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2E2E7DD3-E531-9337-446A-B56AE7123B61}"/>
              </a:ext>
            </a:extLst>
          </p:cNvPr>
          <p:cNvSpPr txBox="1"/>
          <p:nvPr/>
        </p:nvSpPr>
        <p:spPr>
          <a:xfrm>
            <a:off x="5421249" y="6544252"/>
            <a:ext cx="185927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i="1">
                <a:solidFill>
                  <a:schemeClr val="bg1"/>
                </a:solidFill>
              </a:rPr>
              <a:t>Źródło: </a:t>
            </a:r>
            <a:r>
              <a:rPr lang="en-US" sz="1200">
                <a:solidFill>
                  <a:schemeClr val="bg1"/>
                </a:solidFill>
              </a:rPr>
              <a:t>www.vance.af.mil</a:t>
            </a:r>
          </a:p>
        </p:txBody>
      </p:sp>
    </p:spTree>
    <p:extLst>
      <p:ext uri="{BB962C8B-B14F-4D97-AF65-F5344CB8AC3E}">
        <p14:creationId xmlns:p14="http://schemas.microsoft.com/office/powerpoint/2010/main" val="1556675998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373</Words>
  <Application>Microsoft Office PowerPoint</Application>
  <PresentationFormat>Panoramiczny</PresentationFormat>
  <Paragraphs>47</Paragraphs>
  <Slides>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2" baseType="lpstr">
      <vt:lpstr>Aptos</vt:lpstr>
      <vt:lpstr>Aptos Display</vt:lpstr>
      <vt:lpstr>Arial</vt:lpstr>
      <vt:lpstr>Book Antiqua</vt:lpstr>
      <vt:lpstr>Calibri</vt:lpstr>
      <vt:lpstr>Motyw pakietu Office</vt:lpstr>
      <vt:lpstr>Recent American History</vt:lpstr>
      <vt:lpstr>How did the Cold War start</vt:lpstr>
      <vt:lpstr>Western and Eastern Bloc</vt:lpstr>
      <vt:lpstr>Arms Race</vt:lpstr>
      <vt:lpstr>Space Race and the Moon Landing</vt:lpstr>
      <vt:lpstr>Civil Rights Movement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Wojtek Krakowiak</dc:creator>
  <cp:lastModifiedBy>Wojtek Krakowiak</cp:lastModifiedBy>
  <cp:revision>1</cp:revision>
  <dcterms:created xsi:type="dcterms:W3CDTF">2026-10-11T16:55:39Z</dcterms:created>
  <dcterms:modified xsi:type="dcterms:W3CDTF">2026-10-18T10:26:56Z</dcterms:modified>
</cp:coreProperties>
</file>